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D75C-0D0A-47F8-8DB4-D69A66EE0504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4BC1-4D19-4DF3-930B-19A44094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24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D75C-0D0A-47F8-8DB4-D69A66EE0504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4BC1-4D19-4DF3-930B-19A44094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5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D75C-0D0A-47F8-8DB4-D69A66EE0504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4BC1-4D19-4DF3-930B-19A44094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46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D75C-0D0A-47F8-8DB4-D69A66EE0504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4BC1-4D19-4DF3-930B-19A44094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682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D75C-0D0A-47F8-8DB4-D69A66EE0504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4BC1-4D19-4DF3-930B-19A44094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34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D75C-0D0A-47F8-8DB4-D69A66EE0504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4BC1-4D19-4DF3-930B-19A44094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874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D75C-0D0A-47F8-8DB4-D69A66EE0504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4BC1-4D19-4DF3-930B-19A44094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46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D75C-0D0A-47F8-8DB4-D69A66EE0504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4BC1-4D19-4DF3-930B-19A44094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0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D75C-0D0A-47F8-8DB4-D69A66EE0504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4BC1-4D19-4DF3-930B-19A44094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D75C-0D0A-47F8-8DB4-D69A66EE0504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4BC1-4D19-4DF3-930B-19A44094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34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9D75C-0D0A-47F8-8DB4-D69A66EE0504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4BC1-4D19-4DF3-930B-19A44094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36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9D75C-0D0A-47F8-8DB4-D69A66EE0504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14BC1-4D19-4DF3-930B-19A440943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651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dicare.gov/sign-up-change-plans/when-can-i-join-a-health-or-drug-plan/when-can-i-join-a-health-or-drug-plan.html#collapse-319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38231"/>
            <a:ext cx="9144000" cy="2122415"/>
          </a:xfrm>
        </p:spPr>
        <p:txBody>
          <a:bodyPr/>
          <a:lstStyle/>
          <a:p>
            <a:r>
              <a:rPr lang="en-US" dirty="0"/>
              <a:t>Clarity on enrollment rules for Medicare </a:t>
            </a:r>
            <a:r>
              <a:rPr lang="en-US" dirty="0" err="1"/>
              <a:t>Mgd</a:t>
            </a:r>
            <a:r>
              <a:rPr lang="en-US" dirty="0"/>
              <a:t> Care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https://www.medicare.gov/sign-up-change-plans/when-can-i-join-a-health-or-drug-plan/when-can-i-join-a-health-or-drug-plan.html#collapse-3190</a:t>
            </a:r>
            <a:r>
              <a:rPr lang="en-US" dirty="0"/>
              <a:t>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8565" y="4429919"/>
            <a:ext cx="10939244" cy="21224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Thanks to Ms. Bartlett for the link!</a:t>
            </a:r>
          </a:p>
        </p:txBody>
      </p:sp>
    </p:spTree>
    <p:extLst>
      <p:ext uri="{BB962C8B-B14F-4D97-AF65-F5344CB8AC3E}">
        <p14:creationId xmlns:p14="http://schemas.microsoft.com/office/powerpoint/2010/main" val="2994956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Clarity on enrollment rules for Medicare Mgd Care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Clarity on enrollment rules for Medicare Mgd Care</dc:title>
  <dc:creator>Justin</dc:creator>
  <cp:lastModifiedBy>Justin</cp:lastModifiedBy>
  <cp:revision>1</cp:revision>
  <dcterms:created xsi:type="dcterms:W3CDTF">2016-07-22T12:45:14Z</dcterms:created>
  <dcterms:modified xsi:type="dcterms:W3CDTF">2016-07-22T12:45:41Z</dcterms:modified>
</cp:coreProperties>
</file>